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1" r:id="rId3"/>
    <p:sldId id="258" r:id="rId4"/>
    <p:sldId id="259" r:id="rId5"/>
    <p:sldId id="260" r:id="rId6"/>
    <p:sldId id="261" r:id="rId7"/>
    <p:sldId id="274" r:id="rId8"/>
    <p:sldId id="262" r:id="rId9"/>
    <p:sldId id="263" r:id="rId10"/>
    <p:sldId id="264" r:id="rId11"/>
    <p:sldId id="270" r:id="rId12"/>
    <p:sldId id="265" r:id="rId13"/>
    <p:sldId id="266" r:id="rId14"/>
    <p:sldId id="267" r:id="rId15"/>
    <p:sldId id="268" r:id="rId16"/>
    <p:sldId id="269" r:id="rId17"/>
    <p:sldId id="272" r:id="rId18"/>
    <p:sldId id="273" r:id="rId19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A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8F83DECF-51BF-4B0E-A9AE-568EEB20EB0E}" type="datetimeFigureOut">
              <a:rPr lang="es-AR" smtClean="0"/>
              <a:t>11/2/2021</a:t>
            </a:fld>
            <a:endParaRPr lang="es-A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2B1E34C-49F8-4ADB-ADE8-EFE15D8BFAAF}" type="slidenum">
              <a:rPr lang="es-AR" smtClean="0"/>
              <a:t>‹Nº›</a:t>
            </a:fld>
            <a:endParaRPr lang="es-A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s-AR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Gianluca\Desktop\Paletizadora%20Elevador\Presentacion\ParadaEmergencia.mkv" TargetMode="External"/><Relationship Id="rId2" Type="http://schemas.openxmlformats.org/officeDocument/2006/relationships/hyperlink" Target="file:///C:\Users\Gianluca\Desktop\Paletizadora%20Elevador\Presentacion\GestionUsuarios.mkv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file:///C:\Users\Gianluca\Desktop\Paletizadora%20Elevador\Presentacion\ComunicacionMR.mkv" TargetMode="External"/><Relationship Id="rId4" Type="http://schemas.openxmlformats.org/officeDocument/2006/relationships/hyperlink" Target="file:///C:\Users\Gianluca\Desktop\Paletizadora%20Elevador\Presentacion\Proceso.mp4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60649"/>
            <a:ext cx="7772400" cy="2232247"/>
          </a:xfrm>
        </p:spPr>
        <p:txBody>
          <a:bodyPr>
            <a:normAutofit/>
          </a:bodyPr>
          <a:lstStyle/>
          <a:p>
            <a:r>
              <a:rPr lang="es-AR" dirty="0" err="1" smtClean="0"/>
              <a:t>Paletizado</a:t>
            </a:r>
            <a:r>
              <a:rPr lang="es-AR" dirty="0" smtClean="0"/>
              <a:t> y Almacenamiento</a:t>
            </a:r>
            <a:endParaRPr lang="es-AR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1628800"/>
            <a:ext cx="6400800" cy="4010000"/>
          </a:xfrm>
        </p:spPr>
        <p:txBody>
          <a:bodyPr/>
          <a:lstStyle/>
          <a:p>
            <a:endParaRPr lang="es-AR" dirty="0" smtClean="0">
              <a:solidFill>
                <a:srgbClr val="0070C0"/>
              </a:solidFill>
            </a:endParaRPr>
          </a:p>
          <a:p>
            <a:endParaRPr lang="es-AR" dirty="0" smtClean="0">
              <a:solidFill>
                <a:srgbClr val="0070C0"/>
              </a:solidFill>
            </a:endParaRPr>
          </a:p>
          <a:p>
            <a:endParaRPr lang="es-AR" dirty="0">
              <a:solidFill>
                <a:srgbClr val="0070C0"/>
              </a:solidFill>
            </a:endParaRPr>
          </a:p>
          <a:p>
            <a:r>
              <a:rPr lang="es-AR" dirty="0" smtClean="0">
                <a:solidFill>
                  <a:srgbClr val="0070C0"/>
                </a:solidFill>
              </a:rPr>
              <a:t>Automatización industrial </a:t>
            </a:r>
          </a:p>
          <a:p>
            <a:r>
              <a:rPr lang="es-AR" sz="2400" dirty="0" smtClean="0">
                <a:solidFill>
                  <a:schemeClr val="tx1"/>
                </a:solidFill>
              </a:rPr>
              <a:t>Alumno: </a:t>
            </a:r>
            <a:r>
              <a:rPr lang="es-AR" sz="2400" dirty="0">
                <a:solidFill>
                  <a:schemeClr val="tx1"/>
                </a:solidFill>
              </a:rPr>
              <a:t>G</a:t>
            </a:r>
            <a:r>
              <a:rPr lang="es-AR" sz="2400" dirty="0" smtClean="0">
                <a:solidFill>
                  <a:schemeClr val="tx1"/>
                </a:solidFill>
              </a:rPr>
              <a:t>ianluca </a:t>
            </a:r>
            <a:r>
              <a:rPr lang="es-AR" sz="2400" dirty="0" err="1" smtClean="0">
                <a:solidFill>
                  <a:schemeClr val="tx1"/>
                </a:solidFill>
              </a:rPr>
              <a:t>Lovatto</a:t>
            </a:r>
            <a:r>
              <a:rPr lang="es-AR" sz="2400" dirty="0" smtClean="0">
                <a:solidFill>
                  <a:schemeClr val="tx1"/>
                </a:solidFill>
              </a:rPr>
              <a:t> </a:t>
            </a:r>
          </a:p>
          <a:p>
            <a:r>
              <a:rPr lang="es-AR" dirty="0" smtClean="0">
                <a:solidFill>
                  <a:schemeClr val="tx1"/>
                </a:solidFill>
              </a:rPr>
              <a:t>Facultad de ciencias de la alimentación.</a:t>
            </a:r>
          </a:p>
          <a:p>
            <a:r>
              <a:rPr lang="es-AR" dirty="0" smtClean="0">
                <a:solidFill>
                  <a:schemeClr val="tx1"/>
                </a:solidFill>
              </a:rPr>
              <a:t>11 de febrero de 2021 </a:t>
            </a:r>
          </a:p>
        </p:txBody>
      </p:sp>
    </p:spTree>
    <p:extLst>
      <p:ext uri="{BB962C8B-B14F-4D97-AF65-F5344CB8AC3E}">
        <p14:creationId xmlns:p14="http://schemas.microsoft.com/office/powerpoint/2010/main" val="288449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8640"/>
            <a:ext cx="8229600" cy="6336704"/>
          </a:xfrm>
        </p:spPr>
        <p:txBody>
          <a:bodyPr/>
          <a:lstStyle/>
          <a:p>
            <a:pPr marL="0" indent="0">
              <a:buNone/>
            </a:pPr>
            <a:r>
              <a:rPr lang="es-AR" dirty="0" smtClean="0"/>
              <a:t>	Módulos de ampliación del PLC 1214. </a:t>
            </a:r>
            <a:endParaRPr lang="es-AR" dirty="0"/>
          </a:p>
        </p:txBody>
      </p:sp>
      <p:pic>
        <p:nvPicPr>
          <p:cNvPr id="4" name="3 Imagen"/>
          <p:cNvPicPr/>
          <p:nvPr/>
        </p:nvPicPr>
        <p:blipFill>
          <a:blip r:embed="rId2"/>
          <a:stretch>
            <a:fillRect/>
          </a:stretch>
        </p:blipFill>
        <p:spPr>
          <a:xfrm>
            <a:off x="251521" y="980728"/>
            <a:ext cx="8712968" cy="568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94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8640"/>
            <a:ext cx="8229600" cy="6336704"/>
          </a:xfrm>
        </p:spPr>
        <p:txBody>
          <a:bodyPr/>
          <a:lstStyle/>
          <a:p>
            <a:pPr marL="0" indent="0">
              <a:buNone/>
            </a:pPr>
            <a:r>
              <a:rPr lang="es-AR" dirty="0" smtClean="0"/>
              <a:t>	Módulos de ampliación del PLC 1515. </a:t>
            </a:r>
            <a:endParaRPr lang="es-AR" dirty="0"/>
          </a:p>
        </p:txBody>
      </p:sp>
      <p:pic>
        <p:nvPicPr>
          <p:cNvPr id="5" name="4 Imagen"/>
          <p:cNvPicPr/>
          <p:nvPr/>
        </p:nvPicPr>
        <p:blipFill>
          <a:blip r:embed="rId2"/>
          <a:stretch>
            <a:fillRect/>
          </a:stretch>
        </p:blipFill>
        <p:spPr>
          <a:xfrm>
            <a:off x="162344" y="1340768"/>
            <a:ext cx="8784976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02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720080"/>
          </a:xfrm>
        </p:spPr>
        <p:txBody>
          <a:bodyPr>
            <a:normAutofit/>
          </a:bodyPr>
          <a:lstStyle/>
          <a:p>
            <a:r>
              <a:rPr lang="es-AR" dirty="0" smtClean="0"/>
              <a:t>Funcionamiento del programa</a:t>
            </a:r>
            <a:endParaRPr lang="es-AR" dirty="0"/>
          </a:p>
        </p:txBody>
      </p:sp>
      <p:pic>
        <p:nvPicPr>
          <p:cNvPr id="4" name="3 Marcador de contenido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1196752"/>
            <a:ext cx="8496944" cy="54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18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16632"/>
            <a:ext cx="8229600" cy="6009531"/>
          </a:xfrm>
        </p:spPr>
        <p:txBody>
          <a:bodyPr/>
          <a:lstStyle/>
          <a:p>
            <a:r>
              <a:rPr lang="es-AR" dirty="0" smtClean="0"/>
              <a:t>Configuración </a:t>
            </a:r>
            <a:r>
              <a:rPr lang="es-AR" dirty="0" err="1" smtClean="0"/>
              <a:t>paletizadora</a:t>
            </a:r>
            <a:r>
              <a:rPr lang="es-AR" dirty="0" smtClean="0"/>
              <a:t>.</a:t>
            </a:r>
            <a:endParaRPr lang="es-AR" dirty="0"/>
          </a:p>
        </p:txBody>
      </p:sp>
      <p:pic>
        <p:nvPicPr>
          <p:cNvPr id="4" name="3 Imagen"/>
          <p:cNvPicPr/>
          <p:nvPr/>
        </p:nvPicPr>
        <p:blipFill>
          <a:blip r:embed="rId2"/>
          <a:stretch>
            <a:fillRect/>
          </a:stretch>
        </p:blipFill>
        <p:spPr>
          <a:xfrm>
            <a:off x="323528" y="1196752"/>
            <a:ext cx="8352927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5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8640"/>
            <a:ext cx="8229600" cy="5937523"/>
          </a:xfrm>
        </p:spPr>
        <p:txBody>
          <a:bodyPr/>
          <a:lstStyle/>
          <a:p>
            <a:r>
              <a:rPr lang="es-AR" dirty="0" smtClean="0"/>
              <a:t>Configuración almacenamiento </a:t>
            </a:r>
            <a:endParaRPr lang="es-AR" dirty="0"/>
          </a:p>
        </p:txBody>
      </p:sp>
      <p:pic>
        <p:nvPicPr>
          <p:cNvPr id="5" name="4 Imagen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3" y="908720"/>
            <a:ext cx="8712968" cy="576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9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60648"/>
            <a:ext cx="8229600" cy="5865515"/>
          </a:xfrm>
        </p:spPr>
        <p:txBody>
          <a:bodyPr/>
          <a:lstStyle/>
          <a:p>
            <a:r>
              <a:rPr lang="es-AR" dirty="0" smtClean="0"/>
              <a:t>Estado de los almacenes. </a:t>
            </a:r>
            <a:endParaRPr lang="es-AR" dirty="0"/>
          </a:p>
        </p:txBody>
      </p:sp>
      <p:pic>
        <p:nvPicPr>
          <p:cNvPr id="4" name="3 Imagen"/>
          <p:cNvPicPr/>
          <p:nvPr/>
        </p:nvPicPr>
        <p:blipFill>
          <a:blip r:embed="rId2"/>
          <a:stretch>
            <a:fillRect/>
          </a:stretch>
        </p:blipFill>
        <p:spPr>
          <a:xfrm>
            <a:off x="249249" y="1268760"/>
            <a:ext cx="8355199" cy="54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4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23528" y="188640"/>
            <a:ext cx="8229600" cy="6264696"/>
          </a:xfrm>
        </p:spPr>
        <p:txBody>
          <a:bodyPr/>
          <a:lstStyle/>
          <a:p>
            <a:r>
              <a:rPr lang="es-AR" dirty="0" smtClean="0"/>
              <a:t>Gestión de Usuarios</a:t>
            </a:r>
          </a:p>
          <a:p>
            <a:pPr marL="0" indent="0">
              <a:buNone/>
            </a:pPr>
            <a:endParaRPr lang="es-AR" dirty="0"/>
          </a:p>
        </p:txBody>
      </p:sp>
      <p:pic>
        <p:nvPicPr>
          <p:cNvPr id="4" name="3 Imagen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3" y="1196752"/>
            <a:ext cx="8496944" cy="532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563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3568" y="260649"/>
            <a:ext cx="7315200" cy="1080120"/>
          </a:xfrm>
        </p:spPr>
        <p:txBody>
          <a:bodyPr/>
          <a:lstStyle/>
          <a:p>
            <a:r>
              <a:rPr lang="es-AR" dirty="0" smtClean="0"/>
              <a:t>Simulación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14400" y="1916831"/>
            <a:ext cx="7315200" cy="4392529"/>
          </a:xfrm>
        </p:spPr>
        <p:txBody>
          <a:bodyPr/>
          <a:lstStyle/>
          <a:p>
            <a:r>
              <a:rPr lang="es-AR" dirty="0" smtClean="0">
                <a:hlinkClick r:id="rId2" action="ppaction://program"/>
              </a:rPr>
              <a:t>Gestión</a:t>
            </a:r>
            <a:r>
              <a:rPr lang="en-US" dirty="0" smtClean="0">
                <a:hlinkClick r:id="rId2" action="ppaction://program"/>
              </a:rPr>
              <a:t> </a:t>
            </a:r>
            <a:r>
              <a:rPr lang="es-AR" dirty="0" smtClean="0">
                <a:hlinkClick r:id="rId2" action="ppaction://program"/>
              </a:rPr>
              <a:t>de Usuarios.</a:t>
            </a:r>
            <a:endParaRPr lang="es-AR" dirty="0" smtClean="0"/>
          </a:p>
          <a:p>
            <a:r>
              <a:rPr lang="es-AR" dirty="0" smtClean="0">
                <a:hlinkClick r:id="rId3" action="ppaction://program"/>
              </a:rPr>
              <a:t>Parada</a:t>
            </a:r>
            <a:r>
              <a:rPr lang="en-US" dirty="0" smtClean="0">
                <a:hlinkClick r:id="rId3" action="ppaction://program"/>
              </a:rPr>
              <a:t> </a:t>
            </a:r>
            <a:r>
              <a:rPr lang="es-AR" dirty="0" smtClean="0">
                <a:hlinkClick r:id="rId3" action="ppaction://program"/>
              </a:rPr>
              <a:t>Emergencia.</a:t>
            </a:r>
            <a:endParaRPr lang="es-AR" dirty="0" smtClean="0"/>
          </a:p>
          <a:p>
            <a:r>
              <a:rPr lang="es-AR" dirty="0" smtClean="0">
                <a:hlinkClick r:id="rId4" action="ppaction://program"/>
              </a:rPr>
              <a:t>Proceso</a:t>
            </a:r>
            <a:r>
              <a:rPr lang="en-US" dirty="0">
                <a:hlinkClick r:id="rId4" action="ppaction://program"/>
              </a:rPr>
              <a:t>.</a:t>
            </a:r>
            <a:endParaRPr lang="en-US" dirty="0" smtClean="0"/>
          </a:p>
          <a:p>
            <a:r>
              <a:rPr lang="es-AR" dirty="0" smtClean="0">
                <a:hlinkClick r:id="rId5" action="ppaction://program"/>
              </a:rPr>
              <a:t>Comunicación</a:t>
            </a:r>
            <a:r>
              <a:rPr lang="en-US" dirty="0">
                <a:hlinkClick r:id="rId5" action="ppaction://program"/>
              </a:rPr>
              <a:t>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12209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larepublica.net/storage/images/2020/01/20/20200120150218.mejoras.x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00224"/>
            <a:ext cx="8364385" cy="437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341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260648"/>
            <a:ext cx="7315200" cy="1154097"/>
          </a:xfrm>
        </p:spPr>
        <p:txBody>
          <a:bodyPr/>
          <a:lstStyle/>
          <a:p>
            <a:r>
              <a:rPr lang="es-AR" dirty="0" smtClean="0"/>
              <a:t>Objetivos: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14400" y="1700809"/>
            <a:ext cx="7315200" cy="4608552"/>
          </a:xfrm>
        </p:spPr>
        <p:txBody>
          <a:bodyPr/>
          <a:lstStyle/>
          <a:p>
            <a:r>
              <a:rPr lang="es-AR" dirty="0"/>
              <a:t>El proyecto debe contemplar un desarrollo en la cual el alumno debe de reflejar los conocimiento de PLC , Comunicaciones , Manejo de HMI, sistema SCADA y Simulación.</a:t>
            </a:r>
          </a:p>
        </p:txBody>
      </p:sp>
    </p:spTree>
    <p:extLst>
      <p:ext uri="{BB962C8B-B14F-4D97-AF65-F5344CB8AC3E}">
        <p14:creationId xmlns:p14="http://schemas.microsoft.com/office/powerpoint/2010/main" val="290340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52736"/>
          </a:xfrm>
        </p:spPr>
        <p:txBody>
          <a:bodyPr>
            <a:normAutofit/>
          </a:bodyPr>
          <a:lstStyle/>
          <a:p>
            <a:r>
              <a:rPr lang="es-AR" dirty="0" smtClean="0"/>
              <a:t>Proceso a controlar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217443"/>
          </a:xfrm>
        </p:spPr>
        <p:txBody>
          <a:bodyPr/>
          <a:lstStyle/>
          <a:p>
            <a:r>
              <a:rPr lang="es-AR" dirty="0" err="1" smtClean="0"/>
              <a:t>Paletizadora</a:t>
            </a:r>
            <a:r>
              <a:rPr lang="es-AR" dirty="0" smtClean="0"/>
              <a:t> con sistema de almacenamiento de tres niveles.  </a:t>
            </a:r>
            <a:endParaRPr lang="es-AR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412776"/>
            <a:ext cx="8856984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806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764704"/>
          </a:xfrm>
        </p:spPr>
        <p:txBody>
          <a:bodyPr/>
          <a:lstStyle/>
          <a:p>
            <a:r>
              <a:rPr lang="es-AR" dirty="0" smtClean="0"/>
              <a:t>Componentes y funcionamiento: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505475"/>
          </a:xfrm>
        </p:spPr>
        <p:txBody>
          <a:bodyPr/>
          <a:lstStyle/>
          <a:p>
            <a:r>
              <a:rPr lang="es-AR" sz="2400" dirty="0" err="1" smtClean="0"/>
              <a:t>Paletizadora</a:t>
            </a:r>
            <a:r>
              <a:rPr lang="es-AR" sz="2400" dirty="0" smtClean="0"/>
              <a:t>: </a:t>
            </a:r>
          </a:p>
          <a:p>
            <a:pPr marL="0" indent="0">
              <a:buNone/>
            </a:pPr>
            <a:r>
              <a:rPr lang="es-AR" sz="2000" dirty="0"/>
              <a:t>	</a:t>
            </a:r>
            <a:r>
              <a:rPr lang="es-AR" sz="2000" dirty="0" smtClean="0"/>
              <a:t>Ingreso de suministros a </a:t>
            </a:r>
            <a:r>
              <a:rPr lang="es-AR" sz="2000" dirty="0" err="1" smtClean="0"/>
              <a:t>paletizar</a:t>
            </a:r>
            <a:r>
              <a:rPr lang="es-AR" sz="2000" dirty="0" smtClean="0"/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19" y="1556792"/>
            <a:ext cx="8914781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844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16632"/>
            <a:ext cx="8229600" cy="60095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AR" sz="2400" dirty="0" smtClean="0"/>
              <a:t>			Ingreso y salida del pallets. 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" y="836712"/>
            <a:ext cx="9086680" cy="583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978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60648"/>
            <a:ext cx="8229600" cy="5865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AR" sz="2400" dirty="0" smtClean="0"/>
              <a:t>			Almacenamiento</a:t>
            </a:r>
            <a:endParaRPr lang="es-AR" sz="2400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124" y="1124744"/>
            <a:ext cx="8675452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868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60648"/>
            <a:ext cx="8229600" cy="5865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AR" sz="2400" dirty="0" smtClean="0"/>
              <a:t>			</a:t>
            </a:r>
            <a:r>
              <a:rPr lang="es-AR" sz="2400" dirty="0" smtClean="0"/>
              <a:t>Tablero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1340768"/>
            <a:ext cx="4176464" cy="51043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75841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18058"/>
          </a:xfrm>
        </p:spPr>
        <p:txBody>
          <a:bodyPr>
            <a:normAutofit fontScale="90000"/>
          </a:bodyPr>
          <a:lstStyle/>
          <a:p>
            <a:r>
              <a:rPr lang="es-AR" dirty="0" smtClean="0"/>
              <a:t>Sensores y actuadores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2894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AR" sz="2800" dirty="0" smtClean="0"/>
              <a:t>17 entradas y 23 salidas</a:t>
            </a:r>
            <a:r>
              <a:rPr lang="es-AR" sz="2800" dirty="0"/>
              <a:t> </a:t>
            </a:r>
            <a:r>
              <a:rPr lang="es-AR" sz="2800" dirty="0" smtClean="0"/>
              <a:t>digitales</a:t>
            </a:r>
          </a:p>
          <a:p>
            <a:pPr marL="0" indent="0">
              <a:buNone/>
            </a:pPr>
            <a:r>
              <a:rPr lang="es-AR" sz="2800" dirty="0" smtClean="0"/>
              <a:t>1 entrada y 1 </a:t>
            </a:r>
            <a:r>
              <a:rPr lang="es-AR" sz="2800" smtClean="0"/>
              <a:t>salida </a:t>
            </a:r>
            <a:r>
              <a:rPr lang="es-AR" sz="2800" smtClean="0"/>
              <a:t>analogica </a:t>
            </a:r>
            <a:endParaRPr lang="es-AR" sz="28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916832"/>
            <a:ext cx="8712968" cy="4844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55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792088"/>
          </a:xfrm>
        </p:spPr>
        <p:txBody>
          <a:bodyPr/>
          <a:lstStyle/>
          <a:p>
            <a:r>
              <a:rPr lang="es-AR" dirty="0" smtClean="0"/>
              <a:t>Hardware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4 Imagen"/>
          <p:cNvPicPr/>
          <p:nvPr/>
        </p:nvPicPr>
        <p:blipFill>
          <a:blip r:embed="rId2"/>
          <a:stretch>
            <a:fillRect/>
          </a:stretch>
        </p:blipFill>
        <p:spPr>
          <a:xfrm>
            <a:off x="107504" y="1052736"/>
            <a:ext cx="8964488" cy="576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00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a">
  <a:themeElements>
    <a:clrScheme name="Perspectiva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Clásico de Office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673</TotalTime>
  <Words>115</Words>
  <Application>Microsoft Office PowerPoint</Application>
  <PresentationFormat>Presentación en pantalla (4:3)</PresentationFormat>
  <Paragraphs>34</Paragraphs>
  <Slides>18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19" baseType="lpstr">
      <vt:lpstr>Perspectiva</vt:lpstr>
      <vt:lpstr>Paletizado y Almacenamiento</vt:lpstr>
      <vt:lpstr>Objetivos:</vt:lpstr>
      <vt:lpstr>Proceso a controlar</vt:lpstr>
      <vt:lpstr>Componentes y funcionamiento:</vt:lpstr>
      <vt:lpstr>Presentación de PowerPoint</vt:lpstr>
      <vt:lpstr>Presentación de PowerPoint</vt:lpstr>
      <vt:lpstr>Presentación de PowerPoint</vt:lpstr>
      <vt:lpstr>Sensores y actuadores</vt:lpstr>
      <vt:lpstr>Hardware</vt:lpstr>
      <vt:lpstr>Presentación de PowerPoint</vt:lpstr>
      <vt:lpstr>Presentación de PowerPoint</vt:lpstr>
      <vt:lpstr>Funcionamiento del programa</vt:lpstr>
      <vt:lpstr>Presentación de PowerPoint</vt:lpstr>
      <vt:lpstr>Presentación de PowerPoint</vt:lpstr>
      <vt:lpstr>Presentación de PowerPoint</vt:lpstr>
      <vt:lpstr>Presentación de PowerPoint</vt:lpstr>
      <vt:lpstr>Simulación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Gianluca</dc:creator>
  <cp:lastModifiedBy>Gianluca</cp:lastModifiedBy>
  <cp:revision>16</cp:revision>
  <dcterms:created xsi:type="dcterms:W3CDTF">2021-01-28T18:46:23Z</dcterms:created>
  <dcterms:modified xsi:type="dcterms:W3CDTF">2021-02-11T21:00:59Z</dcterms:modified>
</cp:coreProperties>
</file>

<file path=docProps/thumbnail.jpeg>
</file>